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303" r:id="rId3"/>
    <p:sldId id="302" r:id="rId4"/>
    <p:sldId id="301" r:id="rId5"/>
    <p:sldId id="307" r:id="rId6"/>
    <p:sldId id="306" r:id="rId7"/>
    <p:sldId id="305" r:id="rId8"/>
    <p:sldId id="304" r:id="rId9"/>
    <p:sldId id="299" r:id="rId10"/>
    <p:sldId id="292" r:id="rId11"/>
    <p:sldId id="291" r:id="rId12"/>
    <p:sldId id="290" r:id="rId13"/>
    <p:sldId id="295" r:id="rId14"/>
    <p:sldId id="296" r:id="rId15"/>
    <p:sldId id="297" r:id="rId16"/>
    <p:sldId id="298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3DB2-18DB-436F-BF6E-81DAA1496547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8944-4FD1-4DA4-AA51-51E1DBD6F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70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3DB2-18DB-436F-BF6E-81DAA1496547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8944-4FD1-4DA4-AA51-51E1DBD6F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89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3DB2-18DB-436F-BF6E-81DAA1496547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8944-4FD1-4DA4-AA51-51E1DBD6F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44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3DB2-18DB-436F-BF6E-81DAA1496547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8944-4FD1-4DA4-AA51-51E1DBD6F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95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3DB2-18DB-436F-BF6E-81DAA1496547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8944-4FD1-4DA4-AA51-51E1DBD6F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71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3DB2-18DB-436F-BF6E-81DAA1496547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8944-4FD1-4DA4-AA51-51E1DBD6F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8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3DB2-18DB-436F-BF6E-81DAA1496547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8944-4FD1-4DA4-AA51-51E1DBD6F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93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3DB2-18DB-436F-BF6E-81DAA1496547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8944-4FD1-4DA4-AA51-51E1DBD6F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58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3DB2-18DB-436F-BF6E-81DAA1496547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8944-4FD1-4DA4-AA51-51E1DBD6F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20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3DB2-18DB-436F-BF6E-81DAA1496547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8944-4FD1-4DA4-AA51-51E1DBD6F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42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43DB2-18DB-436F-BF6E-81DAA1496547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78944-4FD1-4DA4-AA51-51E1DBD6F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09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43DB2-18DB-436F-BF6E-81DAA1496547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78944-4FD1-4DA4-AA51-51E1DBD6F0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70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fr-FR" b="1" u="sng" dirty="0"/>
              <a:t>GAM Individuel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784889"/>
              </p:ext>
            </p:extLst>
          </p:nvPr>
        </p:nvGraphicFramePr>
        <p:xfrm>
          <a:off x="1763688" y="1772816"/>
          <a:ext cx="5688632" cy="750570"/>
        </p:xfrm>
        <a:graphic>
          <a:graphicData uri="http://schemas.openxmlformats.org/drawingml/2006/table">
            <a:tbl>
              <a:tblPr/>
              <a:tblGrid>
                <a:gridCol w="33123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FRAYSSE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Clovis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LOUZAS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Alexis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290501"/>
              </p:ext>
            </p:extLst>
          </p:nvPr>
        </p:nvGraphicFramePr>
        <p:xfrm>
          <a:off x="1691680" y="443711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Compétitions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u="sng" dirty="0"/>
                        <a:t>Département</a:t>
                      </a:r>
                      <a:r>
                        <a:rPr lang="fr-FR" dirty="0"/>
                        <a:t>:</a:t>
                      </a:r>
                      <a:r>
                        <a:rPr lang="fr-FR" baseline="0" dirty="0"/>
                        <a:t> 27/28 Janvier 2024 à Flavin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u="sng" dirty="0"/>
                        <a:t>Inter</a:t>
                      </a:r>
                      <a:r>
                        <a:rPr lang="fr-FR" b="1" u="sng" baseline="0" dirty="0"/>
                        <a:t> Département </a:t>
                      </a:r>
                      <a:r>
                        <a:rPr lang="fr-FR" b="1" u="sng" dirty="0"/>
                        <a:t>:</a:t>
                      </a:r>
                      <a:r>
                        <a:rPr lang="fr-FR" b="0" u="none" dirty="0"/>
                        <a:t> 9/10 </a:t>
                      </a:r>
                      <a:r>
                        <a:rPr lang="fr-FR" b="0" u="none" baseline="0" dirty="0"/>
                        <a:t>Mars 2024 à Flavin</a:t>
                      </a:r>
                      <a:endParaRPr lang="fr-FR" b="1" u="sng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u="sng" dirty="0"/>
                        <a:t>Région</a:t>
                      </a:r>
                      <a:r>
                        <a:rPr lang="fr-FR" b="1" u="sng" baseline="0" dirty="0"/>
                        <a:t> </a:t>
                      </a:r>
                      <a:r>
                        <a:rPr lang="fr-FR" dirty="0"/>
                        <a:t>:</a:t>
                      </a:r>
                      <a:r>
                        <a:rPr lang="fr-FR" baseline="0" dirty="0"/>
                        <a:t> 06/07 Avril 2024 à Colomiers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093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fr-FR" b="1" u="sng" dirty="0"/>
              <a:t>GAM Fed B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1763688" y="1772816"/>
          <a:ext cx="5688632" cy="1876425"/>
        </p:xfrm>
        <a:graphic>
          <a:graphicData uri="http://schemas.openxmlformats.org/drawingml/2006/table">
            <a:tbl>
              <a:tblPr/>
              <a:tblGrid>
                <a:gridCol w="33123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DESWARTE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Robin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088627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FLOTTES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Gabin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Alexis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HENRY--LEDANOIS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Nathaniel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611923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RECOULES ESCANDE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Lucas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1691680" y="443711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Compétitions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u="sng" dirty="0"/>
                        <a:t>Département</a:t>
                      </a:r>
                      <a:r>
                        <a:rPr lang="fr-FR" dirty="0"/>
                        <a:t>:</a:t>
                      </a:r>
                      <a:r>
                        <a:rPr lang="fr-FR" baseline="0" dirty="0"/>
                        <a:t> 3/4 Février 2024 à Montauban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u="sng" dirty="0"/>
                        <a:t>Inter</a:t>
                      </a:r>
                      <a:r>
                        <a:rPr lang="fr-FR" b="1" u="sng" baseline="0" dirty="0"/>
                        <a:t> Département </a:t>
                      </a:r>
                      <a:r>
                        <a:rPr lang="fr-FR" b="1" u="sng" dirty="0"/>
                        <a:t>:</a:t>
                      </a:r>
                      <a:r>
                        <a:rPr lang="fr-FR" b="0" u="none" dirty="0"/>
                        <a:t> 2/3 </a:t>
                      </a:r>
                      <a:r>
                        <a:rPr lang="fr-FR" b="0" u="none" baseline="0" dirty="0"/>
                        <a:t>Mars 2024 à Montauban</a:t>
                      </a:r>
                      <a:endParaRPr lang="fr-FR" b="1" u="sng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u="sng" dirty="0"/>
                        <a:t>Région</a:t>
                      </a:r>
                      <a:r>
                        <a:rPr lang="fr-FR" b="1" u="sng" baseline="0" dirty="0"/>
                        <a:t> </a:t>
                      </a:r>
                      <a:r>
                        <a:rPr lang="fr-FR" dirty="0"/>
                        <a:t>:</a:t>
                      </a:r>
                      <a:r>
                        <a:rPr lang="fr-FR" baseline="0" dirty="0"/>
                        <a:t> 23/24 Mars 2024 à Flavin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1500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fr-FR" b="1" u="sng" dirty="0"/>
              <a:t>GAM Fed B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1763688" y="1772816"/>
          <a:ext cx="5688632" cy="1876425"/>
        </p:xfrm>
        <a:graphic>
          <a:graphicData uri="http://schemas.openxmlformats.org/drawingml/2006/table">
            <a:tbl>
              <a:tblPr/>
              <a:tblGrid>
                <a:gridCol w="33123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DESWARTE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Robin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088627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FLOTTES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Gabin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Alexis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HENRY--LEDANOIS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Nathaniel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611923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RECOULES ESCANDE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Lucas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1691680" y="443711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Compétitions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u="sng" dirty="0"/>
                        <a:t>Département</a:t>
                      </a:r>
                      <a:r>
                        <a:rPr lang="fr-FR" dirty="0"/>
                        <a:t>:</a:t>
                      </a:r>
                      <a:r>
                        <a:rPr lang="fr-FR" baseline="0" dirty="0"/>
                        <a:t> 3/4 Février 2024 à Montauban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u="sng" dirty="0"/>
                        <a:t>Inter</a:t>
                      </a:r>
                      <a:r>
                        <a:rPr lang="fr-FR" b="1" u="sng" baseline="0" dirty="0"/>
                        <a:t> Département </a:t>
                      </a:r>
                      <a:r>
                        <a:rPr lang="fr-FR" b="1" u="sng" dirty="0"/>
                        <a:t>:</a:t>
                      </a:r>
                      <a:r>
                        <a:rPr lang="fr-FR" b="0" u="none" dirty="0"/>
                        <a:t> 2/3 </a:t>
                      </a:r>
                      <a:r>
                        <a:rPr lang="fr-FR" b="0" u="none" baseline="0" dirty="0"/>
                        <a:t>Mars 2024 à Montauban</a:t>
                      </a:r>
                      <a:endParaRPr lang="fr-FR" b="1" u="sng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u="sng" dirty="0"/>
                        <a:t>Région</a:t>
                      </a:r>
                      <a:r>
                        <a:rPr lang="fr-FR" b="1" u="sng" baseline="0" dirty="0"/>
                        <a:t> </a:t>
                      </a:r>
                      <a:r>
                        <a:rPr lang="fr-FR" dirty="0"/>
                        <a:t>:</a:t>
                      </a:r>
                      <a:r>
                        <a:rPr lang="fr-FR" baseline="0" dirty="0"/>
                        <a:t> 23/24 Mars 2024 à Flavin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267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fr-FR" b="1" u="sng" dirty="0"/>
              <a:t>GAM Fed B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1763688" y="1772816"/>
          <a:ext cx="5688632" cy="1876425"/>
        </p:xfrm>
        <a:graphic>
          <a:graphicData uri="http://schemas.openxmlformats.org/drawingml/2006/table">
            <a:tbl>
              <a:tblPr/>
              <a:tblGrid>
                <a:gridCol w="33123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DESWARTE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Robin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088627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FLOTTES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Gabin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Alexis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HENRY--LEDANOIS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Nathaniel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611923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RECOULES ESCANDE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Lucas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1691680" y="443711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Compétitions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u="sng" dirty="0"/>
                        <a:t>Département</a:t>
                      </a:r>
                      <a:r>
                        <a:rPr lang="fr-FR" dirty="0"/>
                        <a:t>:</a:t>
                      </a:r>
                      <a:r>
                        <a:rPr lang="fr-FR" baseline="0" dirty="0"/>
                        <a:t> 3/4 Février 2024 à Montauban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u="sng" dirty="0"/>
                        <a:t>Inter</a:t>
                      </a:r>
                      <a:r>
                        <a:rPr lang="fr-FR" b="1" u="sng" baseline="0" dirty="0"/>
                        <a:t> Département </a:t>
                      </a:r>
                      <a:r>
                        <a:rPr lang="fr-FR" b="1" u="sng" dirty="0"/>
                        <a:t>:</a:t>
                      </a:r>
                      <a:r>
                        <a:rPr lang="fr-FR" b="0" u="none" dirty="0"/>
                        <a:t> 2/3 </a:t>
                      </a:r>
                      <a:r>
                        <a:rPr lang="fr-FR" b="0" u="none" baseline="0" dirty="0"/>
                        <a:t>Mars 2024 à Montauban</a:t>
                      </a:r>
                      <a:endParaRPr lang="fr-FR" b="1" u="sng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u="sng" dirty="0"/>
                        <a:t>Région</a:t>
                      </a:r>
                      <a:r>
                        <a:rPr lang="fr-FR" b="1" u="sng" baseline="0" dirty="0"/>
                        <a:t> </a:t>
                      </a:r>
                      <a:r>
                        <a:rPr lang="fr-FR" dirty="0"/>
                        <a:t>:</a:t>
                      </a:r>
                      <a:r>
                        <a:rPr lang="fr-FR" baseline="0" dirty="0"/>
                        <a:t> 23/24 Mars 2024 à Flavin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279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85799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b="1" u="sng" dirty="0"/>
              <a:t>Stages: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1811380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Toutes les informations sont disponibles sur le site internet…</a:t>
            </a:r>
          </a:p>
          <a:p>
            <a:pPr algn="ctr"/>
            <a:r>
              <a:rPr lang="fr-FR" sz="2400" b="1" dirty="0"/>
              <a:t>Merci de bien vouloir s’inscrire aux stages via le formulaire, </a:t>
            </a:r>
          </a:p>
          <a:p>
            <a:pPr algn="ctr"/>
            <a:r>
              <a:rPr lang="fr-FR" sz="2400" b="1" dirty="0">
                <a:solidFill>
                  <a:srgbClr val="FF0000"/>
                </a:solidFill>
              </a:rPr>
              <a:t>avant les dates limites</a:t>
            </a:r>
            <a:r>
              <a:rPr lang="fr-FR" sz="2400" b="1" dirty="0"/>
              <a:t>.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29796"/>
              </p:ext>
            </p:extLst>
          </p:nvPr>
        </p:nvGraphicFramePr>
        <p:xfrm>
          <a:off x="971600" y="3717031"/>
          <a:ext cx="6768752" cy="226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901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1711">
                <a:tc gridSpan="2">
                  <a:txBody>
                    <a:bodyPr/>
                    <a:lstStyle/>
                    <a:p>
                      <a:pPr algn="ctr"/>
                      <a:r>
                        <a:rPr lang="fr-FR" sz="4000" i="1" u="sng" dirty="0">
                          <a:solidFill>
                            <a:schemeClr val="tx1"/>
                          </a:solidFill>
                        </a:rPr>
                        <a:t>Stages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9665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Semaine du 27 février au 03 mars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9665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>
                          <a:solidFill>
                            <a:schemeClr val="tx1"/>
                          </a:solidFill>
                        </a:rPr>
                        <a:t>Semaine du 02 mai au 05 mai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475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85799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b="1" u="sng" dirty="0"/>
              <a:t>Stages: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1811380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Toutes les informations sont disponibles sur le site internet…</a:t>
            </a:r>
          </a:p>
          <a:p>
            <a:pPr algn="ctr"/>
            <a:r>
              <a:rPr lang="fr-FR" sz="2400" b="1" dirty="0"/>
              <a:t>Merci de bien vouloir s’inscrire aux stages via le formulaire, </a:t>
            </a:r>
          </a:p>
          <a:p>
            <a:pPr algn="ctr"/>
            <a:r>
              <a:rPr lang="fr-FR" sz="2400" b="1" dirty="0">
                <a:solidFill>
                  <a:srgbClr val="FF0000"/>
                </a:solidFill>
              </a:rPr>
              <a:t>avant les dates limites</a:t>
            </a:r>
            <a:r>
              <a:rPr lang="fr-FR" sz="2400" b="1" dirty="0"/>
              <a:t>.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971600" y="3717031"/>
          <a:ext cx="6768752" cy="226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901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1711">
                <a:tc gridSpan="2">
                  <a:txBody>
                    <a:bodyPr/>
                    <a:lstStyle/>
                    <a:p>
                      <a:pPr algn="ctr"/>
                      <a:r>
                        <a:rPr lang="fr-FR" sz="4000" i="1" u="sng" dirty="0">
                          <a:solidFill>
                            <a:schemeClr val="tx1"/>
                          </a:solidFill>
                        </a:rPr>
                        <a:t>Stages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9665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Semaine du 27 février au 03 mars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9665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>
                          <a:solidFill>
                            <a:schemeClr val="tx1"/>
                          </a:solidFill>
                        </a:rPr>
                        <a:t>Semaine du 02 mai au 05 mai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764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85799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b="1" u="sng" dirty="0"/>
              <a:t>Stages: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1811380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Toutes les informations sont disponibles sur le site internet…</a:t>
            </a:r>
          </a:p>
          <a:p>
            <a:pPr algn="ctr"/>
            <a:r>
              <a:rPr lang="fr-FR" sz="2400" b="1" dirty="0"/>
              <a:t>Merci de bien vouloir s’inscrire aux stages via le formulaire, </a:t>
            </a:r>
          </a:p>
          <a:p>
            <a:pPr algn="ctr"/>
            <a:r>
              <a:rPr lang="fr-FR" sz="2400" b="1" dirty="0">
                <a:solidFill>
                  <a:srgbClr val="FF0000"/>
                </a:solidFill>
              </a:rPr>
              <a:t>avant les dates limites</a:t>
            </a:r>
            <a:r>
              <a:rPr lang="fr-FR" sz="2400" b="1" dirty="0"/>
              <a:t>.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971600" y="3717031"/>
          <a:ext cx="6768752" cy="226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901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1711">
                <a:tc gridSpan="2">
                  <a:txBody>
                    <a:bodyPr/>
                    <a:lstStyle/>
                    <a:p>
                      <a:pPr algn="ctr"/>
                      <a:r>
                        <a:rPr lang="fr-FR" sz="4000" i="1" u="sng" dirty="0">
                          <a:solidFill>
                            <a:schemeClr val="tx1"/>
                          </a:solidFill>
                        </a:rPr>
                        <a:t>Stages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9665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Semaine du 27 février au 03 mars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9665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>
                          <a:solidFill>
                            <a:schemeClr val="tx1"/>
                          </a:solidFill>
                        </a:rPr>
                        <a:t>Semaine du 02 mai au 05 mai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545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85799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b="1" u="sng" dirty="0"/>
              <a:t>Stages: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1811380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Toutes les informations sont disponibles sur le site internet…</a:t>
            </a:r>
          </a:p>
          <a:p>
            <a:pPr algn="ctr"/>
            <a:r>
              <a:rPr lang="fr-FR" sz="2400" b="1" dirty="0"/>
              <a:t>Merci de bien vouloir s’inscrire aux stages via le formulaire, </a:t>
            </a:r>
          </a:p>
          <a:p>
            <a:pPr algn="ctr"/>
            <a:r>
              <a:rPr lang="fr-FR" sz="2400" b="1" dirty="0">
                <a:solidFill>
                  <a:srgbClr val="FF0000"/>
                </a:solidFill>
              </a:rPr>
              <a:t>avant les dates limites</a:t>
            </a:r>
            <a:r>
              <a:rPr lang="fr-FR" sz="2400" b="1" dirty="0"/>
              <a:t>.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971600" y="3717031"/>
          <a:ext cx="6768752" cy="226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901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1711">
                <a:tc gridSpan="2">
                  <a:txBody>
                    <a:bodyPr/>
                    <a:lstStyle/>
                    <a:p>
                      <a:pPr algn="ctr"/>
                      <a:r>
                        <a:rPr lang="fr-FR" sz="4000" i="1" u="sng" dirty="0">
                          <a:solidFill>
                            <a:schemeClr val="tx1"/>
                          </a:solidFill>
                        </a:rPr>
                        <a:t>Stages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9665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Semaine du 27 février au 03 mars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9665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>
                          <a:solidFill>
                            <a:schemeClr val="tx1"/>
                          </a:solidFill>
                        </a:rPr>
                        <a:t>Semaine du 02 mai au 05 mai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36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endParaRPr lang="fr-FR" b="1" u="sng" dirty="0"/>
          </a:p>
        </p:txBody>
      </p:sp>
    </p:spTree>
    <p:extLst>
      <p:ext uri="{BB962C8B-B14F-4D97-AF65-F5344CB8AC3E}">
        <p14:creationId xmlns:p14="http://schemas.microsoft.com/office/powerpoint/2010/main" val="3389039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fr-FR" b="1" u="sng" dirty="0"/>
              <a:t>GAM Individuel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1763688" y="1772816"/>
          <a:ext cx="5688632" cy="1501140"/>
        </p:xfrm>
        <a:graphic>
          <a:graphicData uri="http://schemas.openxmlformats.org/drawingml/2006/table">
            <a:tbl>
              <a:tblPr/>
              <a:tblGrid>
                <a:gridCol w="33123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DESRAY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Flavien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088627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FRAYSSE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Clovis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LOUZAS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Alexis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SANCHEZ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611923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1691680" y="443711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Compétitions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u="sng" dirty="0"/>
                        <a:t>Département</a:t>
                      </a:r>
                      <a:r>
                        <a:rPr lang="fr-FR" dirty="0"/>
                        <a:t>:</a:t>
                      </a:r>
                      <a:r>
                        <a:rPr lang="fr-FR" baseline="0" dirty="0"/>
                        <a:t> 27/28 Janvier 2024 à Flavin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u="sng" dirty="0"/>
                        <a:t>Inter</a:t>
                      </a:r>
                      <a:r>
                        <a:rPr lang="fr-FR" b="1" u="sng" baseline="0" dirty="0"/>
                        <a:t> Département </a:t>
                      </a:r>
                      <a:r>
                        <a:rPr lang="fr-FR" b="1" u="sng" dirty="0"/>
                        <a:t>:</a:t>
                      </a:r>
                      <a:r>
                        <a:rPr lang="fr-FR" b="0" u="none" dirty="0"/>
                        <a:t> 9/10 </a:t>
                      </a:r>
                      <a:r>
                        <a:rPr lang="fr-FR" b="0" u="none" baseline="0" dirty="0"/>
                        <a:t>Mars 2024 à Flavin</a:t>
                      </a:r>
                      <a:endParaRPr lang="fr-FR" b="1" u="sng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u="sng" dirty="0"/>
                        <a:t>Région</a:t>
                      </a:r>
                      <a:r>
                        <a:rPr lang="fr-FR" b="1" u="sng" baseline="0" dirty="0"/>
                        <a:t> </a:t>
                      </a:r>
                      <a:r>
                        <a:rPr lang="fr-FR" dirty="0"/>
                        <a:t>:</a:t>
                      </a:r>
                      <a:r>
                        <a:rPr lang="fr-FR" baseline="0" dirty="0"/>
                        <a:t> 06/07 Avril 2024 à Colomiers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841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fr-FR" b="1" u="sng" dirty="0"/>
              <a:t>GAM Individuel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1763688" y="1772816"/>
          <a:ext cx="5688632" cy="1501140"/>
        </p:xfrm>
        <a:graphic>
          <a:graphicData uri="http://schemas.openxmlformats.org/drawingml/2006/table">
            <a:tbl>
              <a:tblPr/>
              <a:tblGrid>
                <a:gridCol w="33123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DESRAY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Flavien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088627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FRAYSSE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Clovis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LOUZAS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Alexis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SANCHEZ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611923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1691680" y="443711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Compétitions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u="sng" dirty="0"/>
                        <a:t>Département</a:t>
                      </a:r>
                      <a:r>
                        <a:rPr lang="fr-FR" dirty="0"/>
                        <a:t>:</a:t>
                      </a:r>
                      <a:r>
                        <a:rPr lang="fr-FR" baseline="0" dirty="0"/>
                        <a:t> 27/28 Janvier 2024 à Flavin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u="sng" dirty="0"/>
                        <a:t>Inter</a:t>
                      </a:r>
                      <a:r>
                        <a:rPr lang="fr-FR" b="1" u="sng" baseline="0" dirty="0"/>
                        <a:t> Département </a:t>
                      </a:r>
                      <a:r>
                        <a:rPr lang="fr-FR" b="1" u="sng" dirty="0"/>
                        <a:t>:</a:t>
                      </a:r>
                      <a:r>
                        <a:rPr lang="fr-FR" b="0" u="none" dirty="0"/>
                        <a:t> 9/10 </a:t>
                      </a:r>
                      <a:r>
                        <a:rPr lang="fr-FR" b="0" u="none" baseline="0" dirty="0"/>
                        <a:t>Mars 2024 à Flavin</a:t>
                      </a:r>
                      <a:endParaRPr lang="fr-FR" b="1" u="sng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u="sng" dirty="0"/>
                        <a:t>Région</a:t>
                      </a:r>
                      <a:r>
                        <a:rPr lang="fr-FR" b="1" u="sng" baseline="0" dirty="0"/>
                        <a:t> </a:t>
                      </a:r>
                      <a:r>
                        <a:rPr lang="fr-FR" dirty="0"/>
                        <a:t>:</a:t>
                      </a:r>
                      <a:r>
                        <a:rPr lang="fr-FR" baseline="0" dirty="0"/>
                        <a:t> 06/07 Avril 2024 à Colomiers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079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85799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b="1" u="sng" dirty="0"/>
              <a:t>Stages: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1811380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Toutes les informations sont disponibles sur le site internet…</a:t>
            </a:r>
          </a:p>
          <a:p>
            <a:pPr algn="ctr"/>
            <a:r>
              <a:rPr lang="fr-FR" sz="2400" b="1" dirty="0"/>
              <a:t>Merci de bien vouloir s’inscrire aux stages via le formulaire, </a:t>
            </a:r>
          </a:p>
          <a:p>
            <a:pPr algn="ctr"/>
            <a:r>
              <a:rPr lang="fr-FR" sz="2400" b="1" dirty="0">
                <a:solidFill>
                  <a:srgbClr val="FF0000"/>
                </a:solidFill>
              </a:rPr>
              <a:t>avant les dates limites</a:t>
            </a:r>
            <a:r>
              <a:rPr lang="fr-FR" sz="2400" b="1" dirty="0"/>
              <a:t>.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971600" y="3717031"/>
          <a:ext cx="6768752" cy="226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901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1711">
                <a:tc gridSpan="2">
                  <a:txBody>
                    <a:bodyPr/>
                    <a:lstStyle/>
                    <a:p>
                      <a:pPr algn="ctr"/>
                      <a:r>
                        <a:rPr lang="fr-FR" sz="4000" i="1" u="sng" dirty="0">
                          <a:solidFill>
                            <a:schemeClr val="tx1"/>
                          </a:solidFill>
                        </a:rPr>
                        <a:t>Stages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9665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Semaine du 27 février au 03 mars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9665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>
                          <a:solidFill>
                            <a:schemeClr val="tx1"/>
                          </a:solidFill>
                        </a:rPr>
                        <a:t>Semaine du 02 mai au 05 mai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87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85799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b="1" u="sng" dirty="0"/>
              <a:t>Stages: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1811380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Toutes les informations sont disponibles sur le site internet…</a:t>
            </a:r>
          </a:p>
          <a:p>
            <a:pPr algn="ctr"/>
            <a:r>
              <a:rPr lang="fr-FR" sz="2400" b="1" dirty="0"/>
              <a:t>Merci de bien vouloir s’inscrire aux stages via le formulaire, </a:t>
            </a:r>
          </a:p>
          <a:p>
            <a:pPr algn="ctr"/>
            <a:r>
              <a:rPr lang="fr-FR" sz="2400" b="1" dirty="0">
                <a:solidFill>
                  <a:srgbClr val="FF0000"/>
                </a:solidFill>
              </a:rPr>
              <a:t>avant les dates limites</a:t>
            </a:r>
            <a:r>
              <a:rPr lang="fr-FR" sz="2400" b="1" dirty="0"/>
              <a:t>.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971600" y="3717031"/>
          <a:ext cx="6768752" cy="226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901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1711">
                <a:tc gridSpan="2">
                  <a:txBody>
                    <a:bodyPr/>
                    <a:lstStyle/>
                    <a:p>
                      <a:pPr algn="ctr"/>
                      <a:r>
                        <a:rPr lang="fr-FR" sz="4000" i="1" u="sng" dirty="0">
                          <a:solidFill>
                            <a:schemeClr val="tx1"/>
                          </a:solidFill>
                        </a:rPr>
                        <a:t>Stages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9665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Semaine du 27 février au 03 mars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9665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>
                          <a:solidFill>
                            <a:schemeClr val="tx1"/>
                          </a:solidFill>
                        </a:rPr>
                        <a:t>Semaine du 02 mai au 05 mai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350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85799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b="1" u="sng" dirty="0"/>
              <a:t>Stages: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1811380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Toutes les informations sont disponibles sur le site internet…</a:t>
            </a:r>
          </a:p>
          <a:p>
            <a:pPr algn="ctr"/>
            <a:r>
              <a:rPr lang="fr-FR" sz="2400" b="1" dirty="0"/>
              <a:t>Merci de bien vouloir s’inscrire aux stages via le formulaire, </a:t>
            </a:r>
          </a:p>
          <a:p>
            <a:pPr algn="ctr"/>
            <a:r>
              <a:rPr lang="fr-FR" sz="2400" b="1" dirty="0">
                <a:solidFill>
                  <a:srgbClr val="FF0000"/>
                </a:solidFill>
              </a:rPr>
              <a:t>avant les dates limites</a:t>
            </a:r>
            <a:r>
              <a:rPr lang="fr-FR" sz="2400" b="1" dirty="0"/>
              <a:t>.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971600" y="3717031"/>
          <a:ext cx="6768752" cy="226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901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1711">
                <a:tc gridSpan="2">
                  <a:txBody>
                    <a:bodyPr/>
                    <a:lstStyle/>
                    <a:p>
                      <a:pPr algn="ctr"/>
                      <a:r>
                        <a:rPr lang="fr-FR" sz="4000" i="1" u="sng" dirty="0">
                          <a:solidFill>
                            <a:schemeClr val="tx1"/>
                          </a:solidFill>
                        </a:rPr>
                        <a:t>Stages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9665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Semaine du 27 février au 03 mars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9665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>
                          <a:solidFill>
                            <a:schemeClr val="tx1"/>
                          </a:solidFill>
                        </a:rPr>
                        <a:t>Semaine du 02 mai au 05 mai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755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85799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600" b="1" u="sng" dirty="0"/>
              <a:t>Stages: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1811380"/>
            <a:ext cx="9143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Toutes les informations sont disponibles sur le site internet…</a:t>
            </a:r>
          </a:p>
          <a:p>
            <a:pPr algn="ctr"/>
            <a:r>
              <a:rPr lang="fr-FR" sz="2400" b="1" dirty="0"/>
              <a:t>Merci de bien vouloir s’inscrire aux stages via le formulaire, </a:t>
            </a:r>
          </a:p>
          <a:p>
            <a:pPr algn="ctr"/>
            <a:r>
              <a:rPr lang="fr-FR" sz="2400" b="1" dirty="0">
                <a:solidFill>
                  <a:srgbClr val="FF0000"/>
                </a:solidFill>
              </a:rPr>
              <a:t>avant les dates limites</a:t>
            </a:r>
            <a:r>
              <a:rPr lang="fr-FR" sz="2400" b="1" dirty="0"/>
              <a:t>.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971600" y="3717031"/>
          <a:ext cx="6768752" cy="2260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901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1711">
                <a:tc gridSpan="2">
                  <a:txBody>
                    <a:bodyPr/>
                    <a:lstStyle/>
                    <a:p>
                      <a:pPr algn="ctr"/>
                      <a:r>
                        <a:rPr lang="fr-FR" sz="4000" i="1" u="sng" dirty="0">
                          <a:solidFill>
                            <a:schemeClr val="tx1"/>
                          </a:solidFill>
                        </a:rPr>
                        <a:t>Stages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9665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Semaine du 27 février au 03 mars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9665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aseline="0" dirty="0">
                          <a:solidFill>
                            <a:schemeClr val="tx1"/>
                          </a:solidFill>
                        </a:rPr>
                        <a:t>Semaine du 02 mai au 05 mai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131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fr-FR" b="1" u="sng" dirty="0"/>
              <a:t>GAM Fed B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1763688" y="1772816"/>
          <a:ext cx="5688632" cy="1876425"/>
        </p:xfrm>
        <a:graphic>
          <a:graphicData uri="http://schemas.openxmlformats.org/drawingml/2006/table">
            <a:tbl>
              <a:tblPr/>
              <a:tblGrid>
                <a:gridCol w="33123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DESWARTE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Robin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088627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FLOTTES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Gabin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GREIN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Alexis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HENRY--LEDANOIS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Nathaniel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0611923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RECOULES ESCANDE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Lucas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1691680" y="443711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Compétitions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u="sng" dirty="0"/>
                        <a:t>Département</a:t>
                      </a:r>
                      <a:r>
                        <a:rPr lang="fr-FR" dirty="0"/>
                        <a:t>:</a:t>
                      </a:r>
                      <a:r>
                        <a:rPr lang="fr-FR" baseline="0" dirty="0"/>
                        <a:t> 3/4 Février 2024 à Montauban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u="sng" dirty="0"/>
                        <a:t>Inter</a:t>
                      </a:r>
                      <a:r>
                        <a:rPr lang="fr-FR" b="1" u="sng" baseline="0" dirty="0"/>
                        <a:t> Département </a:t>
                      </a:r>
                      <a:r>
                        <a:rPr lang="fr-FR" b="1" u="sng" dirty="0"/>
                        <a:t>:</a:t>
                      </a:r>
                      <a:r>
                        <a:rPr lang="fr-FR" b="0" u="none" dirty="0"/>
                        <a:t> 2/3 </a:t>
                      </a:r>
                      <a:r>
                        <a:rPr lang="fr-FR" b="0" u="none" baseline="0" dirty="0"/>
                        <a:t>Mars 2024 à Montauban</a:t>
                      </a:r>
                      <a:endParaRPr lang="fr-FR" b="1" u="sng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u="sng" dirty="0"/>
                        <a:t>Région</a:t>
                      </a:r>
                      <a:r>
                        <a:rPr lang="fr-FR" b="1" u="sng" baseline="0" dirty="0"/>
                        <a:t> </a:t>
                      </a:r>
                      <a:r>
                        <a:rPr lang="fr-FR" dirty="0"/>
                        <a:t>:</a:t>
                      </a:r>
                      <a:r>
                        <a:rPr lang="fr-FR" baseline="0" dirty="0"/>
                        <a:t> 23/24 Mars 2024 à Flavin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3942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627</Words>
  <Application>Microsoft Office PowerPoint</Application>
  <PresentationFormat>Affichage à l'écran (4:3)</PresentationFormat>
  <Paragraphs>167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GAM Individuel</vt:lpstr>
      <vt:lpstr>Présentation PowerPoint</vt:lpstr>
      <vt:lpstr>GAM Individuel</vt:lpstr>
      <vt:lpstr>GAM Individuel</vt:lpstr>
      <vt:lpstr>Présentation PowerPoint</vt:lpstr>
      <vt:lpstr>Présentation PowerPoint</vt:lpstr>
      <vt:lpstr>Présentation PowerPoint</vt:lpstr>
      <vt:lpstr>Présentation PowerPoint</vt:lpstr>
      <vt:lpstr>GAM Fed B</vt:lpstr>
      <vt:lpstr>GAM Fed B</vt:lpstr>
      <vt:lpstr>GAM Fed B</vt:lpstr>
      <vt:lpstr>GAM Fed B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Trophée Fédéral B 10-11 ans</dc:title>
  <dc:creator>SF</dc:creator>
  <cp:lastModifiedBy>Utilisateur</cp:lastModifiedBy>
  <cp:revision>27</cp:revision>
  <dcterms:created xsi:type="dcterms:W3CDTF">2016-12-02T15:26:59Z</dcterms:created>
  <dcterms:modified xsi:type="dcterms:W3CDTF">2024-01-22T15:31:47Z</dcterms:modified>
</cp:coreProperties>
</file>